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8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7" autoAdjust="0"/>
  </p:normalViewPr>
  <p:slideViewPr>
    <p:cSldViewPr>
      <p:cViewPr>
        <p:scale>
          <a:sx n="117" d="100"/>
          <a:sy n="117" d="100"/>
        </p:scale>
        <p:origin x="-466" y="5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BD211-173C-4721-B6DE-323A2579C2A8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EF661-0F10-4EE3-B5FB-1B36F8BC2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0B6EF-8540-4509-958E-2A27AC343640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9AFD8-4A8B-43FD-BB74-04281809D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015B4-5C1A-4052-A197-C1F468C36AF9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4531B-3A1A-4C0C-A828-5875E2812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B7676-2229-41AA-9725-C1696C970132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031B8-F486-4F84-867F-320727892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D091B-A5E3-4476-A162-6352CDE329BE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3D65-3AA3-4755-90C1-E48193060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970AD-54BA-4193-96A3-78AB93692913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DD40B-7901-4907-88CC-355B17990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31E0B-1458-4F8B-8ED7-93520750DB44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D4D14-428F-48D4-B352-B98FC0BE3B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BF21B-159C-4D84-93BE-9BF10527D568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0B888-8991-44E8-A901-E21FC0997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C4EF3-BD41-4AB5-A3CC-F694421561C2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F967-2DFC-42C1-8BB2-8875658947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F71C3-C11F-4EAA-AFB9-3B493D99FB41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5F4DD-4010-4555-ADDA-5F2A323066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11D14-7B23-47BC-83AB-72090E6AE3A7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82445-C839-4195-B1C6-5055D7279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666299-E361-4797-A6E6-E9C428818A4B}" type="datetimeFigureOut">
              <a:rPr lang="ru-RU"/>
              <a:pPr>
                <a:defRPr/>
              </a:pPr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CDF256-B107-4100-9D6A-966D514D2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4925" y="2165350"/>
            <a:ext cx="9074150" cy="1400175"/>
          </a:xfrm>
        </p:spPr>
        <p:txBody>
          <a:bodyPr>
            <a:spAutoFit/>
          </a:bodyPr>
          <a:lstStyle/>
          <a:p>
            <a:pPr eaLnBrk="1" hangingPunct="1"/>
            <a:r>
              <a:rPr lang="en-US" sz="8500" b="1" smtClean="0"/>
              <a:t>uslugi.tatarstan.ru</a:t>
            </a:r>
            <a:endParaRPr lang="ru-RU" sz="85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739" r="21650"/>
          <a:stretch/>
        </p:blipFill>
        <p:spPr bwMode="auto">
          <a:xfrm>
            <a:off x="25400" y="-15875"/>
            <a:ext cx="9144000" cy="68659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6" name="Овал 15"/>
          <p:cNvSpPr/>
          <p:nvPr/>
        </p:nvSpPr>
        <p:spPr>
          <a:xfrm>
            <a:off x="6516688" y="692150"/>
            <a:ext cx="1439862" cy="541338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88" y="0"/>
            <a:ext cx="91709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353050" y="1268413"/>
            <a:ext cx="1379538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11788" y="2133600"/>
            <a:ext cx="936625" cy="250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53050" y="1914525"/>
            <a:ext cx="144463" cy="144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 l="17696" r="8647" b="38641"/>
          <a:stretch>
            <a:fillRect/>
          </a:stretch>
        </p:blipFill>
        <p:spPr bwMode="auto">
          <a:xfrm>
            <a:off x="-36513" y="-26988"/>
            <a:ext cx="9180513" cy="68643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4" name="Овал 3"/>
          <p:cNvSpPr/>
          <p:nvPr/>
        </p:nvSpPr>
        <p:spPr>
          <a:xfrm>
            <a:off x="4932363" y="3068638"/>
            <a:ext cx="647700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932363" y="3405188"/>
            <a:ext cx="1584325" cy="5286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 l="50346" t="385" r="19904" b="56570"/>
          <a:stretch>
            <a:fillRect/>
          </a:stretch>
        </p:blipFill>
        <p:spPr bwMode="auto">
          <a:xfrm>
            <a:off x="-1588" y="0"/>
            <a:ext cx="9145588" cy="744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339975" y="4076700"/>
            <a:ext cx="3527425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39975" y="5013325"/>
            <a:ext cx="1152525" cy="5032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-9525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364163" y="1219200"/>
            <a:ext cx="720725" cy="144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48288" y="787400"/>
            <a:ext cx="1168400" cy="3381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851275" y="6165850"/>
            <a:ext cx="936625" cy="358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779838" y="5300663"/>
            <a:ext cx="936625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405438" y="1898650"/>
            <a:ext cx="1223962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635375" y="4437063"/>
            <a:ext cx="720725" cy="2873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67113" y="3213100"/>
            <a:ext cx="1868487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67113" y="2687638"/>
            <a:ext cx="1868487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63938" y="2133600"/>
            <a:ext cx="1871662" cy="5032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67113" y="4868863"/>
            <a:ext cx="1868487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868362"/>
          </a:xfrm>
        </p:spPr>
        <p:txBody>
          <a:bodyPr/>
          <a:lstStyle/>
          <a:p>
            <a:pPr eaLnBrk="1" hangingPunct="1"/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Придет код на телефон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63938" y="3956050"/>
            <a:ext cx="1871662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63938" y="4437063"/>
            <a:ext cx="1871662" cy="3825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0096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Придумываем пароль и запоминаем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 cstate="print"/>
          <a:srcRect l="9901" t="5939" r="14510" b="27078"/>
          <a:stretch>
            <a:fillRect/>
          </a:stretch>
        </p:blipFill>
        <p:spPr bwMode="auto">
          <a:xfrm>
            <a:off x="0" y="908050"/>
            <a:ext cx="9144000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624263" y="4292600"/>
            <a:ext cx="2316162" cy="576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13150" y="3429000"/>
            <a:ext cx="2327275" cy="647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13150" y="5013325"/>
            <a:ext cx="2327275" cy="576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/>
          <a:srcRect l="29041" t="5896" r="29041" b="11375"/>
          <a:stretch>
            <a:fillRect/>
          </a:stretch>
        </p:blipFill>
        <p:spPr bwMode="auto">
          <a:xfrm>
            <a:off x="0" y="1270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 l="33266" t="5080" r="34010" b="10149"/>
          <a:stretch>
            <a:fillRect/>
          </a:stretch>
        </p:blipFill>
        <p:spPr bwMode="auto">
          <a:xfrm>
            <a:off x="0" y="34925"/>
            <a:ext cx="9144000" cy="63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164388" y="6165850"/>
            <a:ext cx="1619250" cy="388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/>
          <a:srcRect l="29703" t="4840" r="30444" b="21410"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732588" y="5732463"/>
            <a:ext cx="2160587" cy="649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 l="20692" t="6287" r="21841" b="104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55650" y="3033713"/>
            <a:ext cx="2087563" cy="790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 l="22542" t="5714" r="24899" b="28670"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627313" y="3644900"/>
            <a:ext cx="2232025" cy="1368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55650" y="5949950"/>
            <a:ext cx="2736850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175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660775" y="2781300"/>
            <a:ext cx="1717675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41725" y="2276475"/>
            <a:ext cx="1730375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3788" y="3284538"/>
            <a:ext cx="1744662" cy="3603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 cstate="print"/>
          <a:srcRect l="32561" t="9714" r="33479" b="133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79425" y="5602288"/>
            <a:ext cx="360363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32363" y="6445250"/>
            <a:ext cx="1871662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2" cstate="print"/>
          <a:srcRect l="23216" t="4665" r="25496" b="4070"/>
          <a:stretch>
            <a:fillRect/>
          </a:stretch>
        </p:blipFill>
        <p:spPr bwMode="auto">
          <a:xfrm>
            <a:off x="0" y="26988"/>
            <a:ext cx="914400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 cstate="print"/>
          <a:srcRect l="26888" t="8051" r="37711" b="7368"/>
          <a:stretch>
            <a:fillRect/>
          </a:stretch>
        </p:blipFill>
        <p:spPr bwMode="auto">
          <a:xfrm>
            <a:off x="444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43213" y="188913"/>
            <a:ext cx="5832475" cy="1511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43213" y="2060575"/>
            <a:ext cx="5832475" cy="1368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16688" y="6410325"/>
            <a:ext cx="2159000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 l="26385" t="5984" r="27277" b="48074"/>
          <a:stretch>
            <a:fillRect/>
          </a:stretch>
        </p:blipFill>
        <p:spPr bwMode="auto">
          <a:xfrm>
            <a:off x="0" y="0"/>
            <a:ext cx="91440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625725" y="3975100"/>
            <a:ext cx="1370013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</Words>
  <Application>Microsoft Office PowerPoint</Application>
  <PresentationFormat>Экран (4:3)</PresentationFormat>
  <Paragraphs>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uslugi.tatarstan.ru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Придет код на телефон</vt:lpstr>
      <vt:lpstr>Придумываем пароль и запоминаем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Лейсан</cp:lastModifiedBy>
  <cp:revision>13</cp:revision>
  <dcterms:created xsi:type="dcterms:W3CDTF">2016-01-15T04:46:57Z</dcterms:created>
  <dcterms:modified xsi:type="dcterms:W3CDTF">2018-01-27T11:50:56Z</dcterms:modified>
</cp:coreProperties>
</file>